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5" d="100"/>
          <a:sy n="55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BRANDAO" userId="4352b7cf-3477-444f-815c-6b8182592881" providerId="ADAL" clId="{D88A6383-E337-4217-8EDA-F6DD78AC23F2}"/>
    <pc:docChg chg="undo custSel modSld">
      <pc:chgData name="BRUNO BRANDAO" userId="4352b7cf-3477-444f-815c-6b8182592881" providerId="ADAL" clId="{D88A6383-E337-4217-8EDA-F6DD78AC23F2}" dt="2024-01-16T20:09:50.510" v="32" actId="20577"/>
      <pc:docMkLst>
        <pc:docMk/>
      </pc:docMkLst>
      <pc:sldChg chg="modSp mod">
        <pc:chgData name="BRUNO BRANDAO" userId="4352b7cf-3477-444f-815c-6b8182592881" providerId="ADAL" clId="{D88A6383-E337-4217-8EDA-F6DD78AC23F2}" dt="2024-01-16T20:09:50.510" v="32" actId="20577"/>
        <pc:sldMkLst>
          <pc:docMk/>
          <pc:sldMk cId="0" sldId="256"/>
        </pc:sldMkLst>
        <pc:spChg chg="mod">
          <ac:chgData name="BRUNO BRANDAO" userId="4352b7cf-3477-444f-815c-6b8182592881" providerId="ADAL" clId="{D88A6383-E337-4217-8EDA-F6DD78AC23F2}" dt="2024-01-16T20:09:50.510" v="32" actId="20577"/>
          <ac:spMkLst>
            <pc:docMk/>
            <pc:sldMk cId="0" sldId="256"/>
            <ac:spMk id="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pt-BR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pt-BR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pt-BR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56</Words>
  <Application>Microsoft Office PowerPoint</Application>
  <PresentationFormat>Personalizar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Graphik Regular</vt:lpstr>
      <vt:lpstr>Arial</vt:lpstr>
      <vt:lpstr>Calibri</vt:lpstr>
      <vt:lpstr>Clear Sans Regular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BRUNO BRANDAO</cp:lastModifiedBy>
  <cp:revision>8</cp:revision>
  <dcterms:created xsi:type="dcterms:W3CDTF">2006-08-16T00:00:00Z</dcterms:created>
  <dcterms:modified xsi:type="dcterms:W3CDTF">2024-01-16T20:10:04Z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2024-01-16T20:09:02Z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d67eb2f9-c229-4b11-89c7-335bbba70627</vt:lpwstr>
  </property>
  <property fmtid="{D5CDD505-2E9C-101B-9397-08002B2CF9AE}" pid="7" name="MSIP_Label_defa4170-0d19-0005-0004-bc88714345d2_ActionId">
    <vt:lpwstr>67eaad59-7c49-437b-a44e-b6b849295921</vt:lpwstr>
  </property>
  <property fmtid="{D5CDD505-2E9C-101B-9397-08002B2CF9AE}" pid="8" name="MSIP_Label_defa4170-0d19-0005-0004-bc88714345d2_ContentBits">
    <vt:lpwstr>0</vt:lpwstr>
  </property>
</Properties>
</file>